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4444444444444446E-2"/>
          <c:y val="0.10185185185185185"/>
          <c:w val="0.77620691163604549"/>
          <c:h val="0.89814814814814814"/>
        </c:manualLayout>
      </c:layout>
      <c:pie3DChart>
        <c:varyColors val="1"/>
        <c:ser>
          <c:idx val="0"/>
          <c:order val="0"/>
          <c:cat>
            <c:strRef>
              <c:f>Лист1!$A$1:$A$3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50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8F92D-9CF7-495E-AFDA-63EBA73EC159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A43A-DCF4-469D-953C-97160507D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A43A-DCF4-469D-953C-97160507D9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cientist.com/" TargetMode="External"/><Relationship Id="rId7" Type="http://schemas.openxmlformats.org/officeDocument/2006/relationships/hyperlink" Target="http://www.microbot.ru/modules/Static_Docs/data/2_Nanotechnology/Biotech/030505_svidinenko_nanomedicine/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bot.ru/" TargetMode="External"/><Relationship Id="rId5" Type="http://schemas.openxmlformats.org/officeDocument/2006/relationships/hyperlink" Target="http://bogdan-63.dreamwidth.org/tag/%D0%BD%D0%B0%D0%BD%D0%BE%D1%80%D0%BE%D0%B1%D0%BE%D1%82" TargetMode="External"/><Relationship Id="rId4" Type="http://schemas.openxmlformats.org/officeDocument/2006/relationships/hyperlink" Target="http://www.beenergy.ru/science/251-nano-roboty-v-borbe-protiv-boleznejj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Конкурс «Что для вас робототехника?»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2819400"/>
            <a:ext cx="3907520" cy="3252806"/>
          </a:xfrm>
        </p:spPr>
        <p:txBody>
          <a:bodyPr/>
          <a:lstStyle/>
          <a:p>
            <a:r>
              <a:rPr lang="ru-RU" dirty="0" smtClean="0"/>
              <a:t>Работу выполнила </a:t>
            </a:r>
            <a:r>
              <a:rPr lang="ru-RU" dirty="0" err="1" smtClean="0"/>
              <a:t>Чухловина</a:t>
            </a:r>
            <a:r>
              <a:rPr lang="ru-RU" dirty="0" smtClean="0"/>
              <a:t> Ирина,</a:t>
            </a:r>
          </a:p>
          <a:p>
            <a:r>
              <a:rPr lang="ru-RU" dirty="0" smtClean="0"/>
              <a:t> ученица 6 класса МКОУ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Сосновская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» </a:t>
            </a:r>
            <a:r>
              <a:rPr lang="ru-RU" dirty="0" err="1" smtClean="0"/>
              <a:t>Заринского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4" name="Рисунок 3" descr="S6003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190997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Вас начался ранний атеросклероз и искусственные клетки начинают чистить механическим и химическими путями Ваши сосуды. 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3305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Нанороботы</a:t>
            </a:r>
            <a:r>
              <a:rPr lang="ru-RU" sz="2000" dirty="0" smtClean="0"/>
              <a:t> будут способны ремонтировать клетки. Снабжённые полным описанием человеческого тела с точностью до атома они смогут вернуть даже очень старого человека в то состояние, в котором он был в молодости. От операций на органах мы перейдём к операциям на молекулах и станем практически бессмертными.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www.microbot.ru/modules/Static_Docs/data/2_Nanotechnology/Biotech/030505_svidinenko_nanomedicine/images/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4429132"/>
            <a:ext cx="3500462" cy="19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Очень простой </a:t>
            </a:r>
            <a:r>
              <a:rPr lang="ru-RU" sz="2400" dirty="0" err="1" smtClean="0"/>
              <a:t>наноробот</a:t>
            </a:r>
            <a:r>
              <a:rPr lang="ru-RU" sz="2400" dirty="0" smtClean="0"/>
              <a:t>, которого разработал Роберт </a:t>
            </a:r>
            <a:r>
              <a:rPr lang="ru-RU" sz="2400" dirty="0" err="1" smtClean="0"/>
              <a:t>Фрайтас</a:t>
            </a:r>
            <a:r>
              <a:rPr lang="ru-RU" sz="2400" dirty="0" smtClean="0"/>
              <a:t> несколько лет назад  - искусственная красная кровеносная клетка, названная «</a:t>
            </a:r>
            <a:r>
              <a:rPr lang="ru-RU" sz="2400" dirty="0" err="1" smtClean="0"/>
              <a:t>респироцитом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4" name="Рисунок 3" descr="http://www.microbot.ru/modules/Static_Docs/data/2_Nanotechnology/Biotech/030505_svidinenko_nanomedicine/images/image00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14686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Респироциты</a:t>
            </a:r>
            <a:r>
              <a:rPr lang="ru-RU" sz="2400" dirty="0" smtClean="0"/>
              <a:t> подражают естественным функциям эритроцитов, наполненных гемоглобином. Но </a:t>
            </a:r>
            <a:r>
              <a:rPr lang="ru-RU" sz="2400" dirty="0" err="1" smtClean="0"/>
              <a:t>респироцит</a:t>
            </a:r>
            <a:r>
              <a:rPr lang="ru-RU" sz="2400" dirty="0" smtClean="0"/>
              <a:t> может переносить в 236 раз больше кислорода, чем естественная красная клетка. Этот </a:t>
            </a:r>
            <a:r>
              <a:rPr lang="ru-RU" sz="2400" dirty="0" err="1" smtClean="0"/>
              <a:t>наноробот</a:t>
            </a:r>
            <a:r>
              <a:rPr lang="ru-RU" sz="2400" dirty="0" smtClean="0"/>
              <a:t> намного более </a:t>
            </a:r>
            <a:r>
              <a:rPr lang="ru-RU" sz="2400" dirty="0" smtClean="0"/>
              <a:t>эффективен.  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http://www.microbot.ru/modules/Static_Docs/data/2_Nanotechnology/Biotech/030505_svidinenko_nanomedicine/images/image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1" y="3709035"/>
            <a:ext cx="3929090" cy="272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настоящее время наиболее распространенными методами лечения являются инъекции препаратов прямо в глаз. Однако лекарства быстро диффундируют через сетчатку, и требуется введение повторной дозы. </a:t>
            </a:r>
            <a:endParaRPr lang="ru-RU" sz="2400" dirty="0" smtClean="0"/>
          </a:p>
          <a:p>
            <a:r>
              <a:rPr lang="ru-RU" sz="2400" dirty="0" smtClean="0"/>
              <a:t>Использование </a:t>
            </a:r>
            <a:r>
              <a:rPr lang="ru-RU" sz="2400" dirty="0" smtClean="0"/>
              <a:t>микро-роботов позволяет препарату целенаправленно высвобождаться в течение длительного времени, вплоть до нескольких месяцев. Кроме того, роботы могут доставлять </a:t>
            </a:r>
            <a:r>
              <a:rPr lang="ru-RU" sz="2400" dirty="0" err="1" smtClean="0"/>
              <a:t>биоразлагаемые</a:t>
            </a:r>
            <a:r>
              <a:rPr lang="ru-RU" sz="2400" dirty="0" smtClean="0"/>
              <a:t> капсулы с лекарством в глаз, а затем удаляться при помощи специального оборудования</a:t>
            </a:r>
            <a:endParaRPr lang="ru-RU" sz="2400" dirty="0"/>
          </a:p>
        </p:txBody>
      </p:sp>
      <p:pic>
        <p:nvPicPr>
          <p:cNvPr id="4" name="Рисунок 3" descr="Нанороботы доставят лекарства внутрь человеческого глаз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борьбе с раком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Американский и израильский ученые </a:t>
            </a:r>
            <a:r>
              <a:rPr lang="ru-RU" sz="2400" dirty="0" err="1" smtClean="0"/>
              <a:t>Шон</a:t>
            </a:r>
            <a:r>
              <a:rPr lang="ru-RU" sz="2400" dirty="0" smtClean="0"/>
              <a:t> Дуглас и Идо </a:t>
            </a:r>
            <a:r>
              <a:rPr lang="ru-RU" sz="2400" dirty="0" err="1" smtClean="0"/>
              <a:t>Бачелет</a:t>
            </a:r>
            <a:r>
              <a:rPr lang="ru-RU" sz="2400" dirty="0" smtClean="0"/>
              <a:t> сделали прорыв в области </a:t>
            </a:r>
            <a:r>
              <a:rPr lang="ru-RU" sz="2400" dirty="0" err="1" smtClean="0"/>
              <a:t>нанотехнологий</a:t>
            </a:r>
            <a:r>
              <a:rPr lang="ru-RU" sz="2400" dirty="0" smtClean="0"/>
              <a:t>: они совместно разработали модель </a:t>
            </a:r>
            <a:r>
              <a:rPr lang="ru-RU" sz="2400" dirty="0" err="1" smtClean="0"/>
              <a:t>наноробота</a:t>
            </a:r>
            <a:r>
              <a:rPr lang="ru-RU" sz="2400" dirty="0" smtClean="0"/>
              <a:t>, способного распознавать раковую клетку и высвобождать препарат для борьбы с нею.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Наноконтейнеры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Патрик </a:t>
            </a:r>
            <a:r>
              <a:rPr lang="ru-RU" sz="2000" dirty="0" err="1" smtClean="0"/>
              <a:t>Хунцикер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Базельской</a:t>
            </a:r>
            <a:r>
              <a:rPr lang="ru-RU" sz="2000" dirty="0" smtClean="0"/>
              <a:t> университетской клиники хочет посредством </a:t>
            </a:r>
            <a:r>
              <a:rPr lang="ru-RU" sz="2000" dirty="0" err="1" smtClean="0"/>
              <a:t>нанотехнологий</a:t>
            </a:r>
            <a:r>
              <a:rPr lang="ru-RU" sz="2000" dirty="0" smtClean="0"/>
              <a:t> доставлять медикаменты непосредственно в "пункт назначения". Его идея: вместо </a:t>
            </a:r>
            <a:r>
              <a:rPr lang="ru-RU" sz="2000" dirty="0" err="1" smtClean="0"/>
              <a:t>минироботов</a:t>
            </a:r>
            <a:r>
              <a:rPr lang="ru-RU" sz="2000" dirty="0" smtClean="0"/>
              <a:t> в качестве транспортной среды должны служить так называемые </a:t>
            </a:r>
            <a:r>
              <a:rPr lang="ru-RU" sz="2000" dirty="0" err="1" smtClean="0"/>
              <a:t>наноконтейнеры</a:t>
            </a:r>
            <a:r>
              <a:rPr lang="ru-RU" sz="2000" dirty="0" smtClean="0"/>
              <a:t>. Оболочка этих шарообразных </a:t>
            </a:r>
            <a:r>
              <a:rPr lang="ru-RU" sz="2000" dirty="0" err="1" smtClean="0"/>
              <a:t>миниконтейнеров</a:t>
            </a:r>
            <a:r>
              <a:rPr lang="ru-RU" sz="2000" dirty="0" smtClean="0"/>
              <a:t> построена таким образом, что она целенаправленно определяет только больные клетки, стыкуется с ними и освобождает медикаменты. Реаниматолог </a:t>
            </a:r>
            <a:r>
              <a:rPr lang="ru-RU" sz="2000" dirty="0" err="1" smtClean="0"/>
              <a:t>Хунцикер</a:t>
            </a:r>
            <a:r>
              <a:rPr lang="ru-RU" sz="2000" dirty="0" smtClean="0"/>
              <a:t> полагает, что его изобретение может применяться, прежде всего, в сердечной медицине</a:t>
            </a:r>
            <a:endParaRPr lang="ru-RU" sz="2000" dirty="0"/>
          </a:p>
        </p:txBody>
      </p:sp>
      <p:pic>
        <p:nvPicPr>
          <p:cNvPr id="4" name="Рисунок 3" descr="Нано-роботы в борьбе против болезн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857760"/>
            <a:ext cx="224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dirty="0" smtClean="0">
                <a:hlinkClick r:id="rId3"/>
              </a:rPr>
              <a:t>http://www.newscientist.com</a:t>
            </a:r>
            <a:endParaRPr lang="ru-RU" sz="2000" dirty="0" smtClean="0"/>
          </a:p>
          <a:p>
            <a:r>
              <a:rPr lang="ru-RU" sz="2000" u="sng" dirty="0" smtClean="0">
                <a:hlinkClick r:id="rId4"/>
              </a:rPr>
              <a:t>http://www.beenergy.ru/science/251-nano-roboty-v-borbe-protiv-boleznejj.html</a:t>
            </a:r>
            <a:endParaRPr lang="ru-RU" sz="2000" dirty="0" smtClean="0"/>
          </a:p>
          <a:p>
            <a:r>
              <a:rPr lang="ru-RU" sz="2000" u="sng" dirty="0" smtClean="0">
                <a:hlinkClick r:id="rId5"/>
              </a:rPr>
              <a:t>http://bogdan-63.dreamwidth.org/tag/%D0%BD%D0%B0%D0%BD%D0%BE%D1%80%D0%BE%D0%B1%D0%BE%D1%82</a:t>
            </a:r>
            <a:endParaRPr lang="ru-RU" sz="2000" dirty="0" smtClean="0"/>
          </a:p>
          <a:p>
            <a:r>
              <a:rPr lang="en-US" sz="2000" u="sng" dirty="0" err="1" smtClean="0">
                <a:hlinkClick r:id="rId6"/>
              </a:rPr>
              <a:t>microbot.ru</a:t>
            </a:r>
            <a:r>
              <a:rPr lang="en-US" sz="2000" dirty="0" err="1" smtClean="0"/>
              <a:t>›</a:t>
            </a:r>
            <a:r>
              <a:rPr lang="en-US" sz="2000" u="sng" dirty="0" err="1" smtClean="0">
                <a:hlinkClick r:id="rId7"/>
              </a:rPr>
              <a:t>modules</a:t>
            </a:r>
            <a:r>
              <a:rPr lang="en-US" sz="2000" u="sng" dirty="0" smtClean="0">
                <a:hlinkClick r:id="rId7"/>
              </a:rPr>
              <a:t>…Docs…</a:t>
            </a:r>
            <a:r>
              <a:rPr lang="en-US" sz="2000" u="sng" dirty="0" err="1" smtClean="0">
                <a:hlinkClick r:id="rId7"/>
              </a:rPr>
              <a:t>svidinenko_</a:t>
            </a:r>
            <a:r>
              <a:rPr lang="en-US" sz="2000" b="1" u="sng" dirty="0" err="1" smtClean="0">
                <a:hlinkClick r:id="rId7"/>
              </a:rPr>
              <a:t>nanomedicine</a:t>
            </a:r>
            <a:r>
              <a:rPr lang="en-US" sz="2000" u="sng" dirty="0" smtClean="0">
                <a:hlinkClick r:id="rId7"/>
              </a:rPr>
              <a:t>…</a:t>
            </a:r>
            <a:r>
              <a:rPr lang="ru-RU" sz="2000" u="sng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Руководитель </a:t>
            </a:r>
            <a:r>
              <a:rPr lang="ru-RU" dirty="0" err="1" smtClean="0"/>
              <a:t>Чухловина</a:t>
            </a:r>
            <a:r>
              <a:rPr lang="ru-RU" dirty="0" smtClean="0"/>
              <a:t> М.И.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РОБОТОТЕХНИКА?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819400"/>
            <a:ext cx="7908048" cy="17526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Робототехника (от робот и техника; англ.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— прикладная наука, занимающаяся разработкой автоматизированных технических систем.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опирается на такие дисциплины как электроника, механика, программирование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ДЛЯ ВАС РОБОТОТЕХНИКА?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0000">
              <a:buNone/>
            </a:pPr>
            <a:r>
              <a:rPr lang="ru-RU" dirty="0" smtClean="0"/>
              <a:t>    Для нас робототехника- это и увлечение, и в тоже время познание нового.</a:t>
            </a:r>
          </a:p>
          <a:p>
            <a:pPr indent="360000">
              <a:buNone/>
            </a:pPr>
            <a:endParaRPr lang="ru-RU" dirty="0" smtClean="0"/>
          </a:p>
          <a:p>
            <a:pPr indent="36000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600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714620"/>
            <a:ext cx="4643470" cy="348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НУЖНО ЛИ ЗАНИМАТЬСЯ РОБОТОТЕХНИКОЙ И ЗАЧЕМ?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Согласно социологическому </a:t>
            </a:r>
            <a:r>
              <a:rPr lang="ru-RU" dirty="0" smtClean="0"/>
              <a:t>опросу, </a:t>
            </a:r>
            <a:r>
              <a:rPr lang="ru-RU" dirty="0" smtClean="0"/>
              <a:t>проведённому в нашей </a:t>
            </a:r>
            <a:r>
              <a:rPr lang="ru-RU" dirty="0" smtClean="0"/>
              <a:t>школе, доказано, что роботов нужно уметь конструировать.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357554" y="35004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Чему вы учитесь на кружках </a:t>
            </a:r>
            <a:r>
              <a:rPr lang="ru-RU" dirty="0" smtClean="0"/>
              <a:t>робототехники?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учимся конструировать и </a:t>
            </a:r>
            <a:r>
              <a:rPr lang="ru-RU" dirty="0" smtClean="0"/>
              <a:t>мыслить.</a:t>
            </a:r>
          </a:p>
          <a:p>
            <a:endParaRPr lang="ru-RU" dirty="0"/>
          </a:p>
        </p:txBody>
      </p:sp>
      <p:pic>
        <p:nvPicPr>
          <p:cNvPr id="6" name="Рисунок 5" descr="S6003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500306"/>
            <a:ext cx="5072098" cy="38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Роботы в будущей профессии.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Я хочу стать врачом, а на службу в медицину скоро придут </a:t>
            </a:r>
            <a:r>
              <a:rPr lang="ru-RU" dirty="0" err="1" smtClean="0"/>
              <a:t>нанороботы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Nano is Greek language - is a dwarf. A nanometer - a 1 / billionth of a meter, the value of which to the naked eye does not discern, a 1000 times smaller in diameter than a human hair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47863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214686"/>
            <a:ext cx="2266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наномедицина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Наномедицина-это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слежение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исправление,</a:t>
            </a:r>
          </a:p>
          <a:p>
            <a:pPr>
              <a:buNone/>
            </a:pPr>
            <a:r>
              <a:rPr lang="ru-RU" dirty="0" smtClean="0"/>
              <a:t>    конструирование </a:t>
            </a:r>
            <a:r>
              <a:rPr lang="ru-RU" dirty="0" smtClean="0"/>
              <a:t>и контроль над биологическими системами человека на молекулярном </a:t>
            </a:r>
            <a:r>
              <a:rPr lang="ru-RU" dirty="0" smtClean="0"/>
              <a:t>уровне. </a:t>
            </a:r>
          </a:p>
          <a:p>
            <a:pPr>
              <a:buNone/>
            </a:pPr>
            <a:r>
              <a:rPr lang="ru-RU" dirty="0" smtClean="0"/>
              <a:t> Используются  </a:t>
            </a:r>
            <a:r>
              <a:rPr lang="ru-RU" dirty="0" err="1" smtClean="0"/>
              <a:t>наноустройства</a:t>
            </a:r>
            <a:r>
              <a:rPr lang="ru-RU" dirty="0" smtClean="0"/>
              <a:t> и </a:t>
            </a:r>
            <a:r>
              <a:rPr lang="ru-RU" dirty="0" err="1" smtClean="0"/>
              <a:t>наноструктуры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Нанороботы</a:t>
            </a:r>
            <a:r>
              <a:rPr lang="ru-RU" dirty="0" smtClean="0"/>
              <a:t>, предназначенные для путешествий внутри человеческого кровотока, возможно, будут иметь размер 500-3000 нм. </a:t>
            </a:r>
            <a:endParaRPr lang="ru-RU" dirty="0" smtClean="0"/>
          </a:p>
          <a:p>
            <a:r>
              <a:rPr lang="ru-RU" dirty="0" err="1" smtClean="0"/>
              <a:t>Нанороботы</a:t>
            </a:r>
            <a:r>
              <a:rPr lang="ru-RU" dirty="0" smtClean="0"/>
              <a:t>, находящиеся в тканях, могут быть размерами от 50 до 100 мкм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 </a:t>
            </a:r>
            <a:r>
              <a:rPr lang="ru-RU" dirty="0" err="1" smtClean="0"/>
              <a:t>наноустройства</a:t>
            </a:r>
            <a:r>
              <a:rPr lang="ru-RU" dirty="0" smtClean="0"/>
              <a:t>, функционирующие в бронхах, могут быть еще больше.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 smtClean="0"/>
              <a:t>тип медицинского </a:t>
            </a:r>
            <a:r>
              <a:rPr lang="ru-RU" dirty="0" err="1" smtClean="0"/>
              <a:t>наноробота</a:t>
            </a:r>
            <a:r>
              <a:rPr lang="ru-RU" dirty="0" smtClean="0"/>
              <a:t> будет разработан под необходимые условия, и, поэтому, возможны разные их размеры и формы.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Представьте себе, что вы подхватили грипп (то есть вы даже еще НЕ знаете, что его подхватили). Тут же среагирует система искусственно усиленного иммунитета - десятки тысяч </a:t>
            </a:r>
            <a:r>
              <a:rPr lang="ru-RU" dirty="0" err="1" smtClean="0"/>
              <a:t>нанороботов</a:t>
            </a:r>
            <a:r>
              <a:rPr lang="ru-RU" dirty="0" smtClean="0"/>
              <a:t> начнут распознавать (в соответствии со своей внутренней базой данных) вирус гриппа и за считанные минуты ни одного вируса у Вас в крови не будет!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246</TotalTime>
  <Words>606</Words>
  <PresentationFormat>Экран (4:3)</PresentationFormat>
  <Paragraphs>65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Конкурс «Что для вас робототехника?»</vt:lpstr>
      <vt:lpstr>ЧТО ТАКОЕ РОБОТОТЕХНИКА?</vt:lpstr>
      <vt:lpstr>ЧТО ДЛЯ ВАС РОБОТОТЕХНИКА?</vt:lpstr>
      <vt:lpstr>НУЖНО ЛИ ЗАНИМАТЬСЯ РОБОТОТЕХНИКОЙ И ЗАЧЕМ?</vt:lpstr>
      <vt:lpstr>Чему вы учитесь на кружках робототехники?</vt:lpstr>
      <vt:lpstr>Роботы в будущей профессии.</vt:lpstr>
      <vt:lpstr>Что такое наномедицина?</vt:lpstr>
      <vt:lpstr>Слайд 8</vt:lpstr>
      <vt:lpstr>Слайд 9</vt:lpstr>
      <vt:lpstr>Слайд 10</vt:lpstr>
      <vt:lpstr>Слайд 11</vt:lpstr>
      <vt:lpstr>Слайд 12</vt:lpstr>
      <vt:lpstr>Слайд 13</vt:lpstr>
      <vt:lpstr>Лечение глаз</vt:lpstr>
      <vt:lpstr>В борьбе с раком</vt:lpstr>
      <vt:lpstr>Наноконтейнеры</vt:lpstr>
      <vt:lpstr>Источники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ученик</cp:lastModifiedBy>
  <cp:revision>38</cp:revision>
  <dcterms:created xsi:type="dcterms:W3CDTF">2012-12-06T07:15:57Z</dcterms:created>
  <dcterms:modified xsi:type="dcterms:W3CDTF">2012-12-24T06:58:35Z</dcterms:modified>
</cp:coreProperties>
</file>